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71" r:id="rId8"/>
    <p:sldId id="266" r:id="rId9"/>
    <p:sldId id="268" r:id="rId10"/>
    <p:sldId id="269" r:id="rId11"/>
    <p:sldId id="261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BC59DA-82F4-4642-BDC4-D141D07881A5}">
          <p14:sldIdLst>
            <p14:sldId id="256"/>
            <p14:sldId id="257"/>
            <p14:sldId id="258"/>
            <p14:sldId id="259"/>
            <p14:sldId id="260"/>
            <p14:sldId id="264"/>
            <p14:sldId id="271"/>
            <p14:sldId id="266"/>
            <p14:sldId id="268"/>
            <p14:sldId id="269"/>
            <p14:sldId id="261"/>
            <p14:sldId id="27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9E9F-D0C8-4A40-B10D-F6D9AEADD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Android TV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08677-3D2D-46CE-8C8A-18A0427BF6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Hanna Ahonen</a:t>
            </a:r>
          </a:p>
        </p:txBody>
      </p:sp>
    </p:spTree>
    <p:extLst>
      <p:ext uri="{BB962C8B-B14F-4D97-AF65-F5344CB8AC3E}">
        <p14:creationId xmlns:p14="http://schemas.microsoft.com/office/powerpoint/2010/main" val="2346589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5D52-732F-4601-95AC-74BBD738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Manifest</a:t>
            </a:r>
            <a:endParaRPr lang="fi-F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687F6A-8512-4320-BD18-FC38704E1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204" y="2130804"/>
            <a:ext cx="5824195" cy="455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B50F-5B10-4A42-BFFF-003BDC4E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Manifest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BD3B-C632-47AA-A1D9-02A78533E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2497103"/>
          </a:xfrm>
        </p:spPr>
        <p:txBody>
          <a:bodyPr/>
          <a:lstStyle/>
          <a:p>
            <a:pPr marL="457200" lvl="1" indent="0">
              <a:buNone/>
            </a:pPr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marL="457200" lvl="1" indent="0">
              <a:buNone/>
            </a:pPr>
            <a:endParaRPr lang="fi-FI" dirty="0"/>
          </a:p>
          <a:p>
            <a:pPr marL="457200" lvl="1" indent="0">
              <a:buNone/>
            </a:pPr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E07EA-0C5C-4AE2-9250-3C8D09C8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10" y="4090957"/>
            <a:ext cx="5860818" cy="628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B98B5-867C-445D-861D-DB6F3AD0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10" y="4967585"/>
            <a:ext cx="6164667" cy="1659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64862-B9DC-4DE3-ACD4-5BEA2DE3D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10" y="2385165"/>
            <a:ext cx="7205480" cy="14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7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85BC9-1F98-49E8-AC68-A9275E6B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86" y="2803071"/>
            <a:ext cx="9186428" cy="3708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5DEC86-E8FA-434B-90C4-01C525B8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94" y="330167"/>
            <a:ext cx="9357611" cy="210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4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E037-CBF5-4498-B436-68E3E0FF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4" name="android">
            <a:hlinkClick r:id="" action="ppaction://media"/>
            <a:extLst>
              <a:ext uri="{FF2B5EF4-FFF2-40B4-BE49-F238E27FC236}">
                <a16:creationId xmlns:a16="http://schemas.microsoft.com/office/drawing/2014/main" id="{0C825855-A94E-4070-A03D-D3CF7AF7ED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070" y="111104"/>
            <a:ext cx="11081857" cy="6635791"/>
          </a:xfrm>
        </p:spPr>
      </p:pic>
    </p:spTree>
    <p:extLst>
      <p:ext uri="{BB962C8B-B14F-4D97-AF65-F5344CB8AC3E}">
        <p14:creationId xmlns:p14="http://schemas.microsoft.com/office/powerpoint/2010/main" val="5799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E548-C0EF-4412-AD35-569FF96E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Android TV sovelluksen rakentaminen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7CCF-DAF8-4D61-AB56-71B17E2CF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30304"/>
          </a:xfrm>
        </p:spPr>
        <p:txBody>
          <a:bodyPr/>
          <a:lstStyle/>
          <a:p>
            <a:r>
              <a:rPr lang="fi-FI" dirty="0"/>
              <a:t>Android Tv sovellukset käyttävät samoja tuttuja työkaluja kuin muutkin Android sovellukset</a:t>
            </a:r>
          </a:p>
          <a:p>
            <a:r>
              <a:rPr lang="fi-FI" dirty="0"/>
              <a:t>Suurin ero on sovelluksen </a:t>
            </a:r>
            <a:r>
              <a:rPr lang="fi-FI" dirty="0" err="1"/>
              <a:t>UI:n</a:t>
            </a:r>
            <a:r>
              <a:rPr lang="fi-FI" dirty="0"/>
              <a:t> suunnittelussa</a:t>
            </a:r>
          </a:p>
          <a:p>
            <a:pPr lvl="1"/>
            <a:r>
              <a:rPr lang="fi-FI" dirty="0"/>
              <a:t>Suuressa näytössä on omat hyvät puolet, sekä ongelmat</a:t>
            </a:r>
          </a:p>
          <a:p>
            <a:pPr lvl="1"/>
            <a:r>
              <a:rPr lang="fi-FI" dirty="0"/>
              <a:t>Käyttäjä istuu tyypillisesti muutaman metrin etäisyydellä laitteesta ja käyttää kaukosäädintä, peliohjainta yms. </a:t>
            </a:r>
          </a:p>
          <a:p>
            <a:r>
              <a:rPr lang="fi-FI" dirty="0"/>
              <a:t>Hyvää </a:t>
            </a:r>
            <a:r>
              <a:rPr lang="fi-FI" dirty="0" err="1"/>
              <a:t>ux</a:t>
            </a:r>
            <a:r>
              <a:rPr lang="fi-FI" dirty="0"/>
              <a:t> suunnittelu on todella tärkeää, sillä sovellusta ei hyväksytä Android TV sovellukseksi, ellei se täytä tiettyjä kriteereitä</a:t>
            </a:r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7803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5E81-E526-442F-8003-60984440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TV sovelluksen UI vaatimuksia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FC03-2C6A-4170-AED1-36E9A8B5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56809"/>
          </a:xfrm>
        </p:spPr>
        <p:txBody>
          <a:bodyPr>
            <a:normAutofit/>
          </a:bodyPr>
          <a:lstStyle/>
          <a:p>
            <a:pPr marL="685800" lvl="1"/>
            <a:r>
              <a:rPr lang="fi-FI" dirty="0" err="1"/>
              <a:t>Launcher</a:t>
            </a:r>
            <a:endParaRPr lang="fi-FI" dirty="0"/>
          </a:p>
          <a:p>
            <a:pPr marL="1085850" lvl="2"/>
            <a:r>
              <a:rPr lang="fi-FI" dirty="0"/>
              <a:t>Aloitusnäkymän </a:t>
            </a:r>
            <a:r>
              <a:rPr lang="fi-FI" dirty="0" err="1"/>
              <a:t>iconin</a:t>
            </a:r>
            <a:r>
              <a:rPr lang="fi-FI" dirty="0"/>
              <a:t> täytyy olla suurikokoinen ja sisältää sovelluksen nimen</a:t>
            </a:r>
          </a:p>
          <a:p>
            <a:pPr marL="685800" lvl="1"/>
            <a:r>
              <a:rPr lang="fi-FI" dirty="0"/>
              <a:t>Layout</a:t>
            </a:r>
          </a:p>
          <a:p>
            <a:pPr marL="1085850" lvl="2"/>
            <a:r>
              <a:rPr lang="fi-FI" dirty="0"/>
              <a:t>Sovelluksen näkymät esitetään </a:t>
            </a:r>
            <a:r>
              <a:rPr lang="fi-FI" dirty="0" err="1"/>
              <a:t>landscape</a:t>
            </a:r>
            <a:r>
              <a:rPr lang="fi-FI" dirty="0"/>
              <a:t> (vaakataso) näkymänä</a:t>
            </a:r>
          </a:p>
          <a:p>
            <a:pPr marL="1085850" lvl="2"/>
            <a:r>
              <a:rPr lang="fi-FI" dirty="0"/>
              <a:t>Päätekstin minimi koko on 16sp</a:t>
            </a:r>
          </a:p>
          <a:p>
            <a:pPr marL="1085850" lvl="2"/>
            <a:r>
              <a:rPr lang="fi-FI" dirty="0"/>
              <a:t>Sovellus täyttää koko näkymän</a:t>
            </a:r>
          </a:p>
          <a:p>
            <a:pPr marL="685800" lvl="1"/>
            <a:r>
              <a:rPr lang="fi-FI" dirty="0"/>
              <a:t>Navigointi</a:t>
            </a:r>
          </a:p>
          <a:p>
            <a:pPr marL="1085850" lvl="2"/>
            <a:r>
              <a:rPr lang="fi-FI" dirty="0"/>
              <a:t>Navigoinnin täytyy olla helppoa</a:t>
            </a:r>
          </a:p>
          <a:p>
            <a:pPr marL="1085850" lvl="2"/>
            <a:r>
              <a:rPr lang="fi-FI" dirty="0"/>
              <a:t>Menun pitää toimia ilman kaukosäätimen menu nappia</a:t>
            </a:r>
          </a:p>
          <a:p>
            <a:pPr marL="685800" lvl="1"/>
            <a:r>
              <a:rPr lang="fi-FI" dirty="0"/>
              <a:t>Lisää UI vaatimuksia</a:t>
            </a:r>
          </a:p>
          <a:p>
            <a:pPr marL="1085850" lvl="2"/>
            <a:r>
              <a:rPr lang="fi-FI" dirty="0"/>
              <a:t>https://developer.android.com/develop/quality-guidelines/tv-app-quality.html</a:t>
            </a:r>
          </a:p>
          <a:p>
            <a:pPr marL="1085850" lvl="2"/>
            <a:endParaRPr lang="fi-FI" dirty="0"/>
          </a:p>
          <a:p>
            <a:pPr marL="685800" lvl="1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5296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9B14-9557-4E80-AF0C-415D90D2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84EE-BA72-47D0-92D6-F5CDC0FD4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1026" name="Picture 2" descr="Kuvahaun tulos haulle android tv launcher">
            <a:extLst>
              <a:ext uri="{FF2B5EF4-FFF2-40B4-BE49-F238E27FC236}">
                <a16:creationId xmlns:a16="http://schemas.microsoft.com/office/drawing/2014/main" id="{B37D6D0B-FB5B-4A68-A2EE-2DBE13206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34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V navigation and focus diagram">
            <a:extLst>
              <a:ext uri="{FF2B5EF4-FFF2-40B4-BE49-F238E27FC236}">
                <a16:creationId xmlns:a16="http://schemas.microsoft.com/office/drawing/2014/main" id="{C5AF03DB-1915-4A54-997F-A0C364E8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285" y="847794"/>
            <a:ext cx="89535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4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91B3-760C-4959-93D4-72BB1C46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Leanback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97BB0-200D-4639-BE4E-021F0688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82472"/>
            <a:ext cx="5665978" cy="4253220"/>
          </a:xfrm>
        </p:spPr>
        <p:txBody>
          <a:bodyPr>
            <a:normAutofit lnSpcReduction="10000"/>
          </a:bodyPr>
          <a:lstStyle/>
          <a:p>
            <a:r>
              <a:rPr lang="fi-FI" dirty="0"/>
              <a:t>Googlen kehittämä kirjasto</a:t>
            </a:r>
          </a:p>
          <a:p>
            <a:r>
              <a:rPr lang="fi-FI" dirty="0"/>
              <a:t>Nopea tapa kehittää visuaalisesti tyylikästä ja käyttäjäystävällistä sisältöä</a:t>
            </a:r>
          </a:p>
          <a:p>
            <a:r>
              <a:rPr lang="en-US" b="1" dirty="0"/>
              <a:t>Model</a:t>
            </a:r>
            <a:r>
              <a:rPr lang="en-US" dirty="0"/>
              <a:t> — the data layer. Responsible for handling the business logic and communication with the network and database layers.</a:t>
            </a:r>
          </a:p>
          <a:p>
            <a:r>
              <a:rPr lang="en-US" b="1" dirty="0"/>
              <a:t>View</a:t>
            </a:r>
            <a:r>
              <a:rPr lang="en-US" dirty="0"/>
              <a:t> — the UI layer. Displays the data and notifies the Presenter about user actions.</a:t>
            </a:r>
          </a:p>
          <a:p>
            <a:r>
              <a:rPr lang="en-US" b="1" dirty="0"/>
              <a:t>Presenter</a:t>
            </a:r>
            <a:r>
              <a:rPr lang="en-US" dirty="0"/>
              <a:t> — retrieves the data from the Model, applies the UI logic and manages the state of the View, decides what to display and reacts to user input notifications from the View.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04719-FC31-4DF6-B644-7D692693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621" y="2650922"/>
            <a:ext cx="5000965" cy="33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2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E56545-FCF7-4E93-96DE-20F65F08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15" y="1329832"/>
            <a:ext cx="4739077" cy="4384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57A51-E97A-4AED-8001-A14EF833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22" y="2262673"/>
            <a:ext cx="61817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1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494A-1319-4718-80B4-4964C55C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Suositukset rivi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FE653-DF8E-4DD0-9151-BC32B844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6" y="2222287"/>
            <a:ext cx="4585354" cy="3594633"/>
          </a:xfrm>
        </p:spPr>
        <p:txBody>
          <a:bodyPr/>
          <a:lstStyle/>
          <a:p>
            <a:r>
              <a:rPr lang="fi-FI" dirty="0"/>
              <a:t>Mahdollistaa nopean pääsyn sovelluksiin</a:t>
            </a:r>
          </a:p>
          <a:p>
            <a:r>
              <a:rPr lang="fi-FI" dirty="0"/>
              <a:t>Android 8.0 näyttää eri tavalla suositukset</a:t>
            </a:r>
          </a:p>
          <a:p>
            <a:endParaRPr lang="fi-FI" dirty="0"/>
          </a:p>
        </p:txBody>
      </p:sp>
      <p:pic>
        <p:nvPicPr>
          <p:cNvPr id="1026" name="Picture 2" descr="Kuvahaun tulos haulle android tv recommendations row">
            <a:extLst>
              <a:ext uri="{FF2B5EF4-FFF2-40B4-BE49-F238E27FC236}">
                <a16:creationId xmlns:a16="http://schemas.microsoft.com/office/drawing/2014/main" id="{7948D162-7DBB-43DB-AF62-37B96362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462" y="2516916"/>
            <a:ext cx="6387438" cy="359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6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762B-0789-4D47-AA57-9E2E57C6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Sovelluksen teknilliset vaatimukset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E268-74E3-4E68-B1DF-53E0D1518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SDK </a:t>
            </a:r>
            <a:r>
              <a:rPr lang="fi-FI" dirty="0" err="1"/>
              <a:t>tools</a:t>
            </a:r>
            <a:r>
              <a:rPr lang="fi-FI" dirty="0"/>
              <a:t> 24.0.0 tai korkeampi</a:t>
            </a:r>
          </a:p>
          <a:p>
            <a:r>
              <a:rPr lang="fi-FI" dirty="0"/>
              <a:t>Android 5.0 tai korkeampi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96349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737</TotalTime>
  <Words>171</Words>
  <Application>Microsoft Office PowerPoint</Application>
  <PresentationFormat>Widescreen</PresentationFormat>
  <Paragraphs>37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2</vt:lpstr>
      <vt:lpstr>Quotable</vt:lpstr>
      <vt:lpstr>Android TV</vt:lpstr>
      <vt:lpstr>Android TV sovelluksen rakentaminen</vt:lpstr>
      <vt:lpstr>TV sovelluksen UI vaatimuksia</vt:lpstr>
      <vt:lpstr>PowerPoint Presentation</vt:lpstr>
      <vt:lpstr>PowerPoint Presentation</vt:lpstr>
      <vt:lpstr>Leanback</vt:lpstr>
      <vt:lpstr>PowerPoint Presentation</vt:lpstr>
      <vt:lpstr>Suositukset rivi</vt:lpstr>
      <vt:lpstr>Sovelluksen teknilliset vaatimukset</vt:lpstr>
      <vt:lpstr>Manifest</vt:lpstr>
      <vt:lpstr>Manifest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TV</dc:title>
  <dc:creator>Ahonen Hanna</dc:creator>
  <cp:lastModifiedBy>Ahonen Hanna</cp:lastModifiedBy>
  <cp:revision>33</cp:revision>
  <dcterms:created xsi:type="dcterms:W3CDTF">2017-10-27T05:22:29Z</dcterms:created>
  <dcterms:modified xsi:type="dcterms:W3CDTF">2017-11-12T15:22:48Z</dcterms:modified>
</cp:coreProperties>
</file>